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53E6D4-4E8A-4552-BA4F-9DF485BCC744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1D912C-23ED-4645-AA2A-59FF13F5BCA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47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6D4-4E8A-4552-BA4F-9DF485BCC744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912C-23ED-4645-AA2A-59FF13F5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81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6D4-4E8A-4552-BA4F-9DF485BCC744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912C-23ED-4645-AA2A-59FF13F5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32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6D4-4E8A-4552-BA4F-9DF485BCC744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912C-23ED-4645-AA2A-59FF13F5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06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6D4-4E8A-4552-BA4F-9DF485BCC744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912C-23ED-4645-AA2A-59FF13F5BCA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37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6D4-4E8A-4552-BA4F-9DF485BCC744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912C-23ED-4645-AA2A-59FF13F5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07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6D4-4E8A-4552-BA4F-9DF485BCC744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912C-23ED-4645-AA2A-59FF13F5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38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6D4-4E8A-4552-BA4F-9DF485BCC744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912C-23ED-4645-AA2A-59FF13F5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6D4-4E8A-4552-BA4F-9DF485BCC744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912C-23ED-4645-AA2A-59FF13F5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7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6D4-4E8A-4552-BA4F-9DF485BCC744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912C-23ED-4645-AA2A-59FF13F5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E6D4-4E8A-4552-BA4F-9DF485BCC744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912C-23ED-4645-AA2A-59FF13F5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51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653E6D4-4E8A-4552-BA4F-9DF485BCC744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F1D912C-23ED-4645-AA2A-59FF13F5BC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81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8058" y="319779"/>
            <a:ext cx="8616142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 об обеспечении возможности получения образования инвалидами и лицами с ограниченными возможностями здоровья.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031" y="1354714"/>
            <a:ext cx="4051069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Территория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прилегающая к зданию - доступна полностью всем категориям обучающимся с ограниченными возможностями здоровья и инвалидам.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D:\База с ноута директора\Административная часть\Выступления\Комаревцева\Документы для конкурса\Документы для конкурса\новые фото\20220526_11053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3025" y="3009432"/>
            <a:ext cx="3368250" cy="261438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4419600" y="1354714"/>
            <a:ext cx="2981325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Входная группа здания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оснащен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пандусом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49140" y="2434669"/>
            <a:ext cx="4046703" cy="32569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7705725" y="1354714"/>
            <a:ext cx="4314823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Пути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движения внутри здания - имеется лестничный подъемник, пути передвижения оборудованы поручнями, увеличены размеры дверных проемов.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4"/>
          <a:stretch/>
        </p:blipFill>
        <p:spPr>
          <a:xfrm>
            <a:off x="8705850" y="2632500"/>
            <a:ext cx="2400425" cy="3225375"/>
          </a:xfrm>
          <a:prstGeom prst="rect">
            <a:avLst/>
          </a:prstGeom>
          <a:ln w="0">
            <a:noFill/>
          </a:ln>
          <a:effectLst>
            <a:outerShdw blurRad="291960" dist="138988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248636" y="6086479"/>
            <a:ext cx="11589431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Санитарно-гигиенические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помещения - оборудован санитарный узел для инвалидов и лиц с ограниченными возможностями здоровья.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62362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6</TotalTime>
  <Words>81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Corbel</vt:lpstr>
      <vt:lpstr>Times New Roman</vt:lpstr>
      <vt:lpstr>Базис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Director</dc:creator>
  <cp:lastModifiedBy>Director</cp:lastModifiedBy>
  <cp:revision>1</cp:revision>
  <dcterms:created xsi:type="dcterms:W3CDTF">2024-03-05T09:26:32Z</dcterms:created>
  <dcterms:modified xsi:type="dcterms:W3CDTF">2024-03-05T09:33:30Z</dcterms:modified>
</cp:coreProperties>
</file>